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5" r:id="rId7"/>
    <p:sldId id="264" r:id="rId8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Giaza" charset="0"/>
      <p:regular r:id="rId14"/>
    </p:embeddedFont>
    <p:embeddedFont>
      <p:font typeface="Open Sans" panose="020B0604020202020204" charset="0"/>
      <p:regular r:id="rId15"/>
    </p:embeddedFont>
    <p:embeddedFont>
      <p:font typeface="Open Sans Bold" panose="020B0604020202020204" charset="0"/>
      <p:regular r:id="rId16"/>
    </p:embeddedFont>
    <p:embeddedFont>
      <p:font typeface="Symphony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462DE-F739-4F02-B9ED-EFCFD88C62C4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BC2716-64E8-4732-9EB0-EEAD9F41D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42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C2716-64E8-4732-9EB0-EEAD9F41DC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33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93383" y="0"/>
            <a:ext cx="7794617" cy="10287000"/>
            <a:chOff x="0" y="0"/>
            <a:chExt cx="1207590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7590" cy="1593725"/>
            </a:xfrm>
            <a:custGeom>
              <a:avLst/>
              <a:gdLst/>
              <a:ahLst/>
              <a:cxnLst/>
              <a:rect l="l" t="t" r="r" b="b"/>
              <a:pathLst>
                <a:path w="1207590" h="1593725">
                  <a:moveTo>
                    <a:pt x="0" y="0"/>
                  </a:moveTo>
                  <a:lnTo>
                    <a:pt x="1207590" y="0"/>
                  </a:lnTo>
                  <a:lnTo>
                    <a:pt x="120759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3"/>
              <a:stretch>
                <a:fillRect l="-50275" r="-4768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5400000">
            <a:off x="7235383" y="6380184"/>
            <a:ext cx="1837915" cy="2717348"/>
          </a:xfrm>
          <a:custGeom>
            <a:avLst/>
            <a:gdLst/>
            <a:ahLst/>
            <a:cxnLst/>
            <a:rect l="l" t="t" r="r" b="b"/>
            <a:pathLst>
              <a:path w="1837915" h="2717348">
                <a:moveTo>
                  <a:pt x="0" y="0"/>
                </a:moveTo>
                <a:lnTo>
                  <a:pt x="1837915" y="0"/>
                </a:lnTo>
                <a:lnTo>
                  <a:pt x="1837915" y="2717347"/>
                </a:lnTo>
                <a:lnTo>
                  <a:pt x="0" y="2717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5400000">
            <a:off x="1831808" y="6253041"/>
            <a:ext cx="1971995" cy="2915584"/>
          </a:xfrm>
          <a:custGeom>
            <a:avLst/>
            <a:gdLst/>
            <a:ahLst/>
            <a:cxnLst/>
            <a:rect l="l" t="t" r="r" b="b"/>
            <a:pathLst>
              <a:path w="1971995" h="2915584">
                <a:moveTo>
                  <a:pt x="0" y="0"/>
                </a:moveTo>
                <a:lnTo>
                  <a:pt x="1971995" y="0"/>
                </a:lnTo>
                <a:lnTo>
                  <a:pt x="1971995" y="2915585"/>
                </a:lnTo>
                <a:lnTo>
                  <a:pt x="0" y="29155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5400000">
            <a:off x="3640414" y="6367975"/>
            <a:ext cx="1837915" cy="2717348"/>
          </a:xfrm>
          <a:custGeom>
            <a:avLst/>
            <a:gdLst/>
            <a:ahLst/>
            <a:cxnLst/>
            <a:rect l="l" t="t" r="r" b="b"/>
            <a:pathLst>
              <a:path w="1837915" h="2717348">
                <a:moveTo>
                  <a:pt x="0" y="0"/>
                </a:moveTo>
                <a:lnTo>
                  <a:pt x="1837915" y="0"/>
                </a:lnTo>
                <a:lnTo>
                  <a:pt x="1837915" y="2717347"/>
                </a:lnTo>
                <a:lnTo>
                  <a:pt x="0" y="2717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5400000">
            <a:off x="4886764" y="6390625"/>
            <a:ext cx="1837915" cy="2717348"/>
          </a:xfrm>
          <a:custGeom>
            <a:avLst/>
            <a:gdLst/>
            <a:ahLst/>
            <a:cxnLst/>
            <a:rect l="l" t="t" r="r" b="b"/>
            <a:pathLst>
              <a:path w="1837915" h="2717348">
                <a:moveTo>
                  <a:pt x="0" y="0"/>
                </a:moveTo>
                <a:lnTo>
                  <a:pt x="1837915" y="0"/>
                </a:lnTo>
                <a:lnTo>
                  <a:pt x="1837915" y="2717347"/>
                </a:lnTo>
                <a:lnTo>
                  <a:pt x="0" y="2717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5400000">
            <a:off x="9584002" y="6390624"/>
            <a:ext cx="1837915" cy="2717348"/>
          </a:xfrm>
          <a:custGeom>
            <a:avLst/>
            <a:gdLst/>
            <a:ahLst/>
            <a:cxnLst/>
            <a:rect l="l" t="t" r="r" b="b"/>
            <a:pathLst>
              <a:path w="1837915" h="2717348">
                <a:moveTo>
                  <a:pt x="0" y="0"/>
                </a:moveTo>
                <a:lnTo>
                  <a:pt x="1837915" y="0"/>
                </a:lnTo>
                <a:lnTo>
                  <a:pt x="1837915" y="2717347"/>
                </a:lnTo>
                <a:lnTo>
                  <a:pt x="0" y="2717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5400000">
            <a:off x="11932621" y="6390624"/>
            <a:ext cx="1837915" cy="2717348"/>
          </a:xfrm>
          <a:custGeom>
            <a:avLst/>
            <a:gdLst/>
            <a:ahLst/>
            <a:cxnLst/>
            <a:rect l="l" t="t" r="r" b="b"/>
            <a:pathLst>
              <a:path w="1837915" h="2717348">
                <a:moveTo>
                  <a:pt x="0" y="0"/>
                </a:moveTo>
                <a:lnTo>
                  <a:pt x="1837915" y="0"/>
                </a:lnTo>
                <a:lnTo>
                  <a:pt x="1837915" y="2717347"/>
                </a:lnTo>
                <a:lnTo>
                  <a:pt x="0" y="2717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70424" y="6724835"/>
            <a:ext cx="12667335" cy="1450188"/>
            <a:chOff x="0" y="0"/>
            <a:chExt cx="3336253" cy="381943"/>
          </a:xfrm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11" name="Freeform 11"/>
            <p:cNvSpPr/>
            <p:nvPr/>
          </p:nvSpPr>
          <p:spPr>
            <a:xfrm>
              <a:off x="0" y="0"/>
              <a:ext cx="3336253" cy="381943"/>
            </a:xfrm>
            <a:custGeom>
              <a:avLst/>
              <a:gdLst/>
              <a:ahLst/>
              <a:cxnLst/>
              <a:rect l="l" t="t" r="r" b="b"/>
              <a:pathLst>
                <a:path w="3336253" h="381943">
                  <a:moveTo>
                    <a:pt x="0" y="0"/>
                  </a:moveTo>
                  <a:lnTo>
                    <a:pt x="3336253" y="0"/>
                  </a:lnTo>
                  <a:lnTo>
                    <a:pt x="3336253" y="381943"/>
                  </a:lnTo>
                  <a:lnTo>
                    <a:pt x="0" y="3819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3336253" cy="420043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962882" y="6959311"/>
            <a:ext cx="3411514" cy="924086"/>
            <a:chOff x="0" y="0"/>
            <a:chExt cx="898506" cy="24338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98506" cy="243381"/>
            </a:xfrm>
            <a:custGeom>
              <a:avLst/>
              <a:gdLst/>
              <a:ahLst/>
              <a:cxnLst/>
              <a:rect l="l" t="t" r="r" b="b"/>
              <a:pathLst>
                <a:path w="898506" h="243381">
                  <a:moveTo>
                    <a:pt x="0" y="0"/>
                  </a:moveTo>
                  <a:lnTo>
                    <a:pt x="898506" y="0"/>
                  </a:lnTo>
                  <a:lnTo>
                    <a:pt x="898506" y="243381"/>
                  </a:lnTo>
                  <a:lnTo>
                    <a:pt x="0" y="243381"/>
                  </a:lnTo>
                  <a:close/>
                </a:path>
              </a:pathLst>
            </a:custGeom>
            <a:solidFill>
              <a:srgbClr val="1B4D4D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98506" cy="2814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322892" y="7073222"/>
            <a:ext cx="655773" cy="655887"/>
            <a:chOff x="0" y="0"/>
            <a:chExt cx="172714" cy="17274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2714" cy="172744"/>
            </a:xfrm>
            <a:custGeom>
              <a:avLst/>
              <a:gdLst/>
              <a:ahLst/>
              <a:cxnLst/>
              <a:rect l="l" t="t" r="r" b="b"/>
              <a:pathLst>
                <a:path w="172714" h="172744">
                  <a:moveTo>
                    <a:pt x="0" y="0"/>
                  </a:moveTo>
                  <a:lnTo>
                    <a:pt x="172714" y="0"/>
                  </a:lnTo>
                  <a:lnTo>
                    <a:pt x="172714" y="172744"/>
                  </a:lnTo>
                  <a:lnTo>
                    <a:pt x="0" y="17274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72714" cy="2108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12504331" y="7421354"/>
            <a:ext cx="37476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0" name="TextBox 20"/>
          <p:cNvSpPr txBox="1"/>
          <p:nvPr/>
        </p:nvSpPr>
        <p:spPr>
          <a:xfrm>
            <a:off x="933975" y="2460195"/>
            <a:ext cx="9341056" cy="2596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001"/>
              </a:lnSpc>
              <a:spcBef>
                <a:spcPct val="0"/>
              </a:spcBef>
            </a:pPr>
            <a:r>
              <a:rPr lang="en-US" sz="19287" dirty="0">
                <a:solidFill>
                  <a:srgbClr val="C3AF69"/>
                </a:solidFill>
                <a:latin typeface="Giaza"/>
                <a:ea typeface="Giaza"/>
                <a:cs typeface="Giaza"/>
                <a:sym typeface="Giaza"/>
              </a:rPr>
              <a:t>HOTELS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681771" y="1862724"/>
            <a:ext cx="5530552" cy="1372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713"/>
              </a:lnSpc>
              <a:spcBef>
                <a:spcPct val="0"/>
              </a:spcBef>
            </a:pPr>
            <a:r>
              <a:rPr lang="en-US" sz="7652" dirty="0">
                <a:solidFill>
                  <a:srgbClr val="000000"/>
                </a:solidFill>
                <a:latin typeface="Symphony"/>
                <a:ea typeface="Symphony"/>
                <a:cs typeface="Symphony"/>
                <a:sym typeface="Symphony"/>
              </a:rPr>
              <a:t>Easy stay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02949" y="5468398"/>
            <a:ext cx="7349904" cy="8720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79"/>
              </a:lnSpc>
            </a:pPr>
            <a:r>
              <a:rPr lang="en-US" sz="16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Easy Stay is your smart solution for hotel booking, helping you discover the best hotels and book your stay quickly and easily. With a simple and modern design, Easy Stay connects travelers with comfortable hotels and reliable services for a smooth and enjoyable experience.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949051" y="7554246"/>
            <a:ext cx="1921303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Reviews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94096" y="6924607"/>
            <a:ext cx="1921303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+78K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964074" y="7554246"/>
            <a:ext cx="1921303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Room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643852" y="6924607"/>
            <a:ext cx="1921303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+10K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707267" y="7554246"/>
            <a:ext cx="1921303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Members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493609" y="6924607"/>
            <a:ext cx="1921303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+125K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502959" y="7306979"/>
            <a:ext cx="1988013" cy="247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59"/>
              </a:lnSpc>
              <a:spcBef>
                <a:spcPct val="0"/>
              </a:spcBef>
            </a:pPr>
            <a:r>
              <a:rPr lang="en-US" sz="185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Get Started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28700" y="294363"/>
            <a:ext cx="4076700" cy="474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55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easy stay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501232" y="469562"/>
            <a:ext cx="1382994" cy="2297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67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4109261" y="463230"/>
            <a:ext cx="1009282" cy="229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67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094882" y="490964"/>
            <a:ext cx="1382993" cy="2297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67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Portfolio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6702910" y="490967"/>
            <a:ext cx="1009282" cy="229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67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grpSp>
        <p:nvGrpSpPr>
          <p:cNvPr id="35" name="Group 13">
            <a:extLst>
              <a:ext uri="{FF2B5EF4-FFF2-40B4-BE49-F238E27FC236}">
                <a16:creationId xmlns:a16="http://schemas.microsoft.com/office/drawing/2014/main" id="{1515DE5F-310E-4199-A393-FBD1FB07AE20}"/>
              </a:ext>
            </a:extLst>
          </p:cNvPr>
          <p:cNvGrpSpPr/>
          <p:nvPr/>
        </p:nvGrpSpPr>
        <p:grpSpPr>
          <a:xfrm>
            <a:off x="1396963" y="8845379"/>
            <a:ext cx="2717837" cy="793921"/>
            <a:chOff x="0" y="0"/>
            <a:chExt cx="898506" cy="243381"/>
          </a:xfrm>
        </p:grpSpPr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AB2A3468-CEAC-49B8-9F5F-2567E7306999}"/>
                </a:ext>
              </a:extLst>
            </p:cNvPr>
            <p:cNvSpPr/>
            <p:nvPr/>
          </p:nvSpPr>
          <p:spPr>
            <a:xfrm>
              <a:off x="0" y="0"/>
              <a:ext cx="898506" cy="243381"/>
            </a:xfrm>
            <a:custGeom>
              <a:avLst/>
              <a:gdLst/>
              <a:ahLst/>
              <a:cxnLst/>
              <a:rect l="l" t="t" r="r" b="b"/>
              <a:pathLst>
                <a:path w="898506" h="243381">
                  <a:moveTo>
                    <a:pt x="0" y="0"/>
                  </a:moveTo>
                  <a:lnTo>
                    <a:pt x="898506" y="0"/>
                  </a:lnTo>
                  <a:lnTo>
                    <a:pt x="898506" y="243381"/>
                  </a:lnTo>
                  <a:lnTo>
                    <a:pt x="0" y="243381"/>
                  </a:lnTo>
                  <a:close/>
                </a:path>
              </a:pathLst>
            </a:custGeom>
            <a:solidFill>
              <a:srgbClr val="1B4D4D"/>
            </a:solidFill>
          </p:spPr>
          <p:txBody>
            <a:bodyPr/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</a:rPr>
                <a:t>Booking now </a:t>
              </a:r>
            </a:p>
          </p:txBody>
        </p:sp>
        <p:sp>
          <p:nvSpPr>
            <p:cNvPr id="37" name="TextBox 15">
              <a:extLst>
                <a:ext uri="{FF2B5EF4-FFF2-40B4-BE49-F238E27FC236}">
                  <a16:creationId xmlns:a16="http://schemas.microsoft.com/office/drawing/2014/main" id="{BEE2994A-6D94-4B78-986E-D23E3797C146}"/>
                </a:ext>
              </a:extLst>
            </p:cNvPr>
            <p:cNvSpPr txBox="1"/>
            <p:nvPr/>
          </p:nvSpPr>
          <p:spPr>
            <a:xfrm>
              <a:off x="0" y="-38100"/>
              <a:ext cx="898506" cy="2814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8" name="Group 13">
            <a:extLst>
              <a:ext uri="{FF2B5EF4-FFF2-40B4-BE49-F238E27FC236}">
                <a16:creationId xmlns:a16="http://schemas.microsoft.com/office/drawing/2014/main" id="{76A6E56E-746E-4E12-8BA1-DFA3590C1063}"/>
              </a:ext>
            </a:extLst>
          </p:cNvPr>
          <p:cNvGrpSpPr/>
          <p:nvPr/>
        </p:nvGrpSpPr>
        <p:grpSpPr>
          <a:xfrm>
            <a:off x="4559371" y="8845378"/>
            <a:ext cx="2427217" cy="793921"/>
            <a:chOff x="0" y="0"/>
            <a:chExt cx="898506" cy="243381"/>
          </a:xfrm>
        </p:grpSpPr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4FDB105C-8A1A-4B95-9985-10A356C7A084}"/>
                </a:ext>
              </a:extLst>
            </p:cNvPr>
            <p:cNvSpPr/>
            <p:nvPr/>
          </p:nvSpPr>
          <p:spPr>
            <a:xfrm>
              <a:off x="0" y="0"/>
              <a:ext cx="898506" cy="243381"/>
            </a:xfrm>
            <a:custGeom>
              <a:avLst/>
              <a:gdLst/>
              <a:ahLst/>
              <a:cxnLst/>
              <a:rect l="l" t="t" r="r" b="b"/>
              <a:pathLst>
                <a:path w="898506" h="243381">
                  <a:moveTo>
                    <a:pt x="0" y="0"/>
                  </a:moveTo>
                  <a:lnTo>
                    <a:pt x="898506" y="0"/>
                  </a:lnTo>
                  <a:lnTo>
                    <a:pt x="898506" y="243381"/>
                  </a:lnTo>
                  <a:lnTo>
                    <a:pt x="0" y="243381"/>
                  </a:lnTo>
                  <a:close/>
                </a:path>
              </a:pathLst>
            </a:custGeom>
            <a:solidFill>
              <a:srgbClr val="1B4D4D"/>
            </a:solidFill>
          </p:spPr>
          <p:txBody>
            <a:bodyPr/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</a:rPr>
                <a:t>Login now </a:t>
              </a:r>
            </a:p>
          </p:txBody>
        </p:sp>
        <p:sp>
          <p:nvSpPr>
            <p:cNvPr id="40" name="TextBox 15">
              <a:extLst>
                <a:ext uri="{FF2B5EF4-FFF2-40B4-BE49-F238E27FC236}">
                  <a16:creationId xmlns:a16="http://schemas.microsoft.com/office/drawing/2014/main" id="{F4E71967-A571-46EF-8A28-49BE7067CDCA}"/>
                </a:ext>
              </a:extLst>
            </p:cNvPr>
            <p:cNvSpPr txBox="1"/>
            <p:nvPr/>
          </p:nvSpPr>
          <p:spPr>
            <a:xfrm>
              <a:off x="0" y="-38100"/>
              <a:ext cx="898506" cy="2814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8371126" cy="10287000"/>
            <a:chOff x="0" y="0"/>
            <a:chExt cx="1296906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96906" cy="1593725"/>
            </a:xfrm>
            <a:custGeom>
              <a:avLst/>
              <a:gdLst/>
              <a:ahLst/>
              <a:cxnLst/>
              <a:rect l="l" t="t" r="r" b="b"/>
              <a:pathLst>
                <a:path w="1296906" h="1593725">
                  <a:moveTo>
                    <a:pt x="0" y="0"/>
                  </a:moveTo>
                  <a:lnTo>
                    <a:pt x="1296906" y="0"/>
                  </a:lnTo>
                  <a:lnTo>
                    <a:pt x="1296906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r="-118465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7791408" y="4379848"/>
            <a:ext cx="9772731" cy="3961728"/>
            <a:chOff x="0" y="0"/>
            <a:chExt cx="2573888" cy="10434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73888" cy="1043418"/>
            </a:xfrm>
            <a:custGeom>
              <a:avLst/>
              <a:gdLst/>
              <a:ahLst/>
              <a:cxnLst/>
              <a:rect l="l" t="t" r="r" b="b"/>
              <a:pathLst>
                <a:path w="2573888" h="1043418">
                  <a:moveTo>
                    <a:pt x="0" y="0"/>
                  </a:moveTo>
                  <a:lnTo>
                    <a:pt x="2573888" y="0"/>
                  </a:lnTo>
                  <a:lnTo>
                    <a:pt x="2573888" y="1043418"/>
                  </a:lnTo>
                  <a:lnTo>
                    <a:pt x="0" y="1043418"/>
                  </a:lnTo>
                  <a:close/>
                </a:path>
              </a:pathLst>
            </a:custGeom>
            <a:solidFill>
              <a:srgbClr val="1B4D4D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73888" cy="10815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227388" y="2941759"/>
            <a:ext cx="9144000" cy="910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53"/>
              </a:lnSpc>
            </a:pPr>
            <a:r>
              <a:rPr lang="en-US" sz="7053" dirty="0">
                <a:solidFill>
                  <a:srgbClr val="C3AF69"/>
                </a:solidFill>
                <a:latin typeface="Giaza"/>
                <a:ea typeface="Giaza"/>
                <a:cs typeface="Giaza"/>
                <a:sym typeface="Giaza"/>
              </a:rPr>
              <a:t> Welcome To easy stay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170EE7-4DAD-48A6-B187-12B0AC0218B4}"/>
              </a:ext>
            </a:extLst>
          </p:cNvPr>
          <p:cNvSpPr/>
          <p:nvPr/>
        </p:nvSpPr>
        <p:spPr>
          <a:xfrm>
            <a:off x="8227388" y="4841680"/>
            <a:ext cx="9144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Welcome to Easy Stay, where comfort meets elegance and every detail is designed for your perfect stay.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B9107E-CD9A-4B3D-BBD1-338CC82DA90C}"/>
              </a:ext>
            </a:extLst>
          </p:cNvPr>
          <p:cNvSpPr/>
          <p:nvPr/>
        </p:nvSpPr>
        <p:spPr>
          <a:xfrm>
            <a:off x="8227388" y="6324384"/>
            <a:ext cx="9144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Enjoy a relaxing atmosphere, modern services, and exceptional hospitality that makes your booking experience simple, smooth, and memorable.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1028700"/>
            <a:ext cx="9144000" cy="9258300"/>
            <a:chOff x="0" y="0"/>
            <a:chExt cx="1574050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4050" cy="1593725"/>
            </a:xfrm>
            <a:custGeom>
              <a:avLst/>
              <a:gdLst/>
              <a:ahLst/>
              <a:cxnLst/>
              <a:rect l="l" t="t" r="r" b="b"/>
              <a:pathLst>
                <a:path w="1574050" h="1593725">
                  <a:moveTo>
                    <a:pt x="0" y="0"/>
                  </a:moveTo>
                  <a:lnTo>
                    <a:pt x="1574050" y="0"/>
                  </a:lnTo>
                  <a:lnTo>
                    <a:pt x="157405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20849" r="-2084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3158263"/>
            <a:ext cx="9772731" cy="2593658"/>
            <a:chOff x="0" y="0"/>
            <a:chExt cx="2573888" cy="68310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73888" cy="683103"/>
            </a:xfrm>
            <a:custGeom>
              <a:avLst/>
              <a:gdLst/>
              <a:ahLst/>
              <a:cxnLst/>
              <a:rect l="l" t="t" r="r" b="b"/>
              <a:pathLst>
                <a:path w="2573888" h="683103">
                  <a:moveTo>
                    <a:pt x="0" y="0"/>
                  </a:moveTo>
                  <a:lnTo>
                    <a:pt x="2573888" y="0"/>
                  </a:lnTo>
                  <a:lnTo>
                    <a:pt x="2573888" y="683103"/>
                  </a:lnTo>
                  <a:lnTo>
                    <a:pt x="0" y="683103"/>
                  </a:lnTo>
                  <a:close/>
                </a:path>
              </a:pathLst>
            </a:custGeom>
            <a:solidFill>
              <a:srgbClr val="1B4D4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73888" cy="7212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6133232"/>
            <a:ext cx="9772731" cy="2873311"/>
            <a:chOff x="0" y="0"/>
            <a:chExt cx="2573888" cy="6831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73888" cy="683103"/>
            </a:xfrm>
            <a:custGeom>
              <a:avLst/>
              <a:gdLst/>
              <a:ahLst/>
              <a:cxnLst/>
              <a:rect l="l" t="t" r="r" b="b"/>
              <a:pathLst>
                <a:path w="2573888" h="683103">
                  <a:moveTo>
                    <a:pt x="0" y="0"/>
                  </a:moveTo>
                  <a:lnTo>
                    <a:pt x="2573888" y="0"/>
                  </a:lnTo>
                  <a:lnTo>
                    <a:pt x="2573888" y="683103"/>
                  </a:lnTo>
                  <a:lnTo>
                    <a:pt x="0" y="683103"/>
                  </a:lnTo>
                  <a:close/>
                </a:path>
              </a:pathLst>
            </a:custGeom>
            <a:solidFill>
              <a:srgbClr val="1B4D4D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573888" cy="7212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1681607"/>
            <a:ext cx="5089652" cy="950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53"/>
              </a:lnSpc>
            </a:pPr>
            <a:r>
              <a:rPr lang="en-US" sz="7053">
                <a:solidFill>
                  <a:srgbClr val="C3AF69"/>
                </a:solidFill>
                <a:latin typeface="Giaza"/>
                <a:ea typeface="Giaza"/>
                <a:cs typeface="Giaza"/>
                <a:sym typeface="Giaza"/>
              </a:rPr>
              <a:t>Our Service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47799" y="3303611"/>
            <a:ext cx="8520553" cy="40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 </a:t>
            </a:r>
            <a:r>
              <a:rPr lang="en-US" sz="2400" dirty="0">
                <a:solidFill>
                  <a:schemeClr val="bg1"/>
                </a:solidFill>
              </a:rPr>
              <a:t>Easy &amp; Fast </a:t>
            </a:r>
            <a:endParaRPr lang="en-US" sz="23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447796" y="6372239"/>
            <a:ext cx="8520553" cy="40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 Comfort &amp; Trusted Hotels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F6E384-5A53-478F-91F9-82BF3B1BFB2A}"/>
              </a:ext>
            </a:extLst>
          </p:cNvPr>
          <p:cNvSpPr txBox="1"/>
          <p:nvPr/>
        </p:nvSpPr>
        <p:spPr>
          <a:xfrm>
            <a:off x="1447799" y="3924300"/>
            <a:ext cx="87275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Book your hotel in just a few simple steps with Easy Stay. Our platform allows you to search, compare, and reserve rooms quickly, saving you time and effort while ensuring a smooth and secure booking experience.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E7B3058-DE31-4708-BFD3-4E57DFF6503A}"/>
              </a:ext>
            </a:extLst>
          </p:cNvPr>
          <p:cNvSpPr txBox="1"/>
          <p:nvPr/>
        </p:nvSpPr>
        <p:spPr>
          <a:xfrm>
            <a:off x="1344302" y="7062055"/>
            <a:ext cx="87275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Easy Stay connects you with carefully selected hotels that offer comfort, quality, and excellent service. Enjoy a relaxing stay with reliable options designed to meet your needs and expectations.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643462"/>
            <a:ext cx="12372934" cy="6743551"/>
            <a:chOff x="0" y="0"/>
            <a:chExt cx="2184269" cy="11904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84269" cy="1190480"/>
            </a:xfrm>
            <a:custGeom>
              <a:avLst/>
              <a:gdLst/>
              <a:ahLst/>
              <a:cxnLst/>
              <a:rect l="l" t="t" r="r" b="b"/>
              <a:pathLst>
                <a:path w="2184269" h="1190480">
                  <a:moveTo>
                    <a:pt x="0" y="0"/>
                  </a:moveTo>
                  <a:lnTo>
                    <a:pt x="2184269" y="0"/>
                  </a:lnTo>
                  <a:lnTo>
                    <a:pt x="2184269" y="1190480"/>
                  </a:lnTo>
                  <a:lnTo>
                    <a:pt x="0" y="1190480"/>
                  </a:lnTo>
                  <a:close/>
                </a:path>
              </a:pathLst>
            </a:custGeom>
            <a:blipFill>
              <a:blip r:embed="rId2"/>
              <a:stretch>
                <a:fillRect t="-11235" b="-11235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7486569" y="1715117"/>
            <a:ext cx="9772731" cy="2946936"/>
            <a:chOff x="0" y="0"/>
            <a:chExt cx="2573888" cy="68310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73888" cy="683103"/>
            </a:xfrm>
            <a:custGeom>
              <a:avLst/>
              <a:gdLst/>
              <a:ahLst/>
              <a:cxnLst/>
              <a:rect l="l" t="t" r="r" b="b"/>
              <a:pathLst>
                <a:path w="2573888" h="683103">
                  <a:moveTo>
                    <a:pt x="0" y="0"/>
                  </a:moveTo>
                  <a:lnTo>
                    <a:pt x="2573888" y="0"/>
                  </a:lnTo>
                  <a:lnTo>
                    <a:pt x="2573888" y="683103"/>
                  </a:lnTo>
                  <a:lnTo>
                    <a:pt x="0" y="683103"/>
                  </a:lnTo>
                  <a:close/>
                </a:path>
              </a:pathLst>
            </a:custGeom>
            <a:solidFill>
              <a:srgbClr val="1B4D4D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73888" cy="7212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486569" y="5143500"/>
            <a:ext cx="9772731" cy="3111300"/>
            <a:chOff x="0" y="0"/>
            <a:chExt cx="2573888" cy="6831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73888" cy="683103"/>
            </a:xfrm>
            <a:custGeom>
              <a:avLst/>
              <a:gdLst/>
              <a:ahLst/>
              <a:cxnLst/>
              <a:rect l="l" t="t" r="r" b="b"/>
              <a:pathLst>
                <a:path w="2573888" h="683103">
                  <a:moveTo>
                    <a:pt x="0" y="0"/>
                  </a:moveTo>
                  <a:lnTo>
                    <a:pt x="2573888" y="0"/>
                  </a:lnTo>
                  <a:lnTo>
                    <a:pt x="2573888" y="683103"/>
                  </a:lnTo>
                  <a:lnTo>
                    <a:pt x="0" y="683103"/>
                  </a:lnTo>
                  <a:close/>
                </a:path>
              </a:pathLst>
            </a:custGeom>
            <a:solidFill>
              <a:srgbClr val="1B4D4D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573888" cy="7212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773994" y="1838942"/>
            <a:ext cx="5246987" cy="950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53"/>
              </a:lnSpc>
            </a:pPr>
            <a:r>
              <a:rPr lang="en-US" sz="7053">
                <a:solidFill>
                  <a:srgbClr val="C3AF69"/>
                </a:solidFill>
                <a:latin typeface="Giaza"/>
                <a:ea typeface="Giaza"/>
                <a:cs typeface="Giaza"/>
                <a:sym typeface="Giaza"/>
              </a:rPr>
              <a:t>Our Vision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112658" y="2004121"/>
            <a:ext cx="8520553" cy="40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 Easy Booking Experience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112657" y="5457211"/>
            <a:ext cx="8520553" cy="40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 Comfort &amp; Trust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2C62C6-061D-4C0F-BC50-488D6B66881C}"/>
              </a:ext>
            </a:extLst>
          </p:cNvPr>
          <p:cNvSpPr txBox="1"/>
          <p:nvPr/>
        </p:nvSpPr>
        <p:spPr>
          <a:xfrm>
            <a:off x="7993453" y="2678394"/>
            <a:ext cx="85205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At Easy Stay, our vision is to make hotel booking simple, fast, and stress-free. We aim to provide users with a smooth experience that allows them to explore hotels, compare options, and book their stay with confidence and ease.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3E6900C-6CE6-40CA-9CD6-8B5DDDD89FB6}"/>
              </a:ext>
            </a:extLst>
          </p:cNvPr>
          <p:cNvSpPr txBox="1"/>
          <p:nvPr/>
        </p:nvSpPr>
        <p:spPr>
          <a:xfrm>
            <a:off x="7993452" y="5992297"/>
            <a:ext cx="85205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We believe that comfort and trust are the foundation of every great stay. Easy Stay is designed to connect travelers with reliable hotels, quality services, and a safe booking system that ensures satisfaction for every guest.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0579323" cy="7071861"/>
            <a:chOff x="0" y="0"/>
            <a:chExt cx="1773150" cy="11852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73150" cy="1185281"/>
            </a:xfrm>
            <a:custGeom>
              <a:avLst/>
              <a:gdLst/>
              <a:ahLst/>
              <a:cxnLst/>
              <a:rect l="l" t="t" r="r" b="b"/>
              <a:pathLst>
                <a:path w="1773150" h="1185281">
                  <a:moveTo>
                    <a:pt x="0" y="0"/>
                  </a:moveTo>
                  <a:lnTo>
                    <a:pt x="1773150" y="0"/>
                  </a:lnTo>
                  <a:lnTo>
                    <a:pt x="1773150" y="1185281"/>
                  </a:lnTo>
                  <a:lnTo>
                    <a:pt x="0" y="1185281"/>
                  </a:lnTo>
                  <a:close/>
                </a:path>
              </a:pathLst>
            </a:custGeom>
            <a:blipFill>
              <a:blip r:embed="rId2"/>
              <a:stretch>
                <a:fillRect l="-165" r="-165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5692364"/>
            <a:ext cx="7814786" cy="2593658"/>
            <a:chOff x="0" y="0"/>
            <a:chExt cx="2058215" cy="68310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58215" cy="683103"/>
            </a:xfrm>
            <a:custGeom>
              <a:avLst/>
              <a:gdLst/>
              <a:ahLst/>
              <a:cxnLst/>
              <a:rect l="l" t="t" r="r" b="b"/>
              <a:pathLst>
                <a:path w="2058215" h="683103">
                  <a:moveTo>
                    <a:pt x="0" y="0"/>
                  </a:moveTo>
                  <a:lnTo>
                    <a:pt x="2058215" y="0"/>
                  </a:lnTo>
                  <a:lnTo>
                    <a:pt x="2058215" y="683103"/>
                  </a:lnTo>
                  <a:lnTo>
                    <a:pt x="0" y="683103"/>
                  </a:lnTo>
                  <a:close/>
                </a:path>
              </a:pathLst>
            </a:custGeom>
            <a:solidFill>
              <a:srgbClr val="1B4D4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058215" cy="7212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424507" y="5692364"/>
            <a:ext cx="7814786" cy="2593658"/>
            <a:chOff x="0" y="0"/>
            <a:chExt cx="2058215" cy="6831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58215" cy="683103"/>
            </a:xfrm>
            <a:custGeom>
              <a:avLst/>
              <a:gdLst/>
              <a:ahLst/>
              <a:cxnLst/>
              <a:rect l="l" t="t" r="r" b="b"/>
              <a:pathLst>
                <a:path w="2058215" h="683103">
                  <a:moveTo>
                    <a:pt x="0" y="0"/>
                  </a:moveTo>
                  <a:lnTo>
                    <a:pt x="2058215" y="0"/>
                  </a:lnTo>
                  <a:lnTo>
                    <a:pt x="2058215" y="683103"/>
                  </a:lnTo>
                  <a:lnTo>
                    <a:pt x="0" y="683103"/>
                  </a:lnTo>
                  <a:close/>
                </a:path>
              </a:pathLst>
            </a:custGeom>
            <a:solidFill>
              <a:srgbClr val="1B4D4D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058215" cy="7212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616930" y="2031540"/>
            <a:ext cx="4180465" cy="1846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53"/>
              </a:lnSpc>
            </a:pPr>
            <a:r>
              <a:rPr lang="en-US" sz="7053">
                <a:solidFill>
                  <a:srgbClr val="C3AF69"/>
                </a:solidFill>
                <a:latin typeface="Giaza"/>
                <a:ea typeface="Giaza"/>
                <a:cs typeface="Giaza"/>
                <a:sym typeface="Giaza"/>
              </a:rPr>
              <a:t>Our Mission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29354" y="5995431"/>
            <a:ext cx="6813478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 Mission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951741" y="5995431"/>
            <a:ext cx="6813478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 Mission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F30848-7934-464B-AA1B-3F65EFE3FDDB}"/>
              </a:ext>
            </a:extLst>
          </p:cNvPr>
          <p:cNvSpPr txBox="1"/>
          <p:nvPr/>
        </p:nvSpPr>
        <p:spPr>
          <a:xfrm>
            <a:off x="1529354" y="6536333"/>
            <a:ext cx="68134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Our mission is to provide every guest with a warm, welcoming experience through attentive service, comfortable spaces, and thoughtful details that make each stay feel unique.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F2EDB1-8D8C-4C10-A99B-43E0DFB9A314}"/>
              </a:ext>
            </a:extLst>
          </p:cNvPr>
          <p:cNvSpPr txBox="1"/>
          <p:nvPr/>
        </p:nvSpPr>
        <p:spPr>
          <a:xfrm>
            <a:off x="9798273" y="6492141"/>
            <a:ext cx="71204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We are committed to consistently improving our hospitality, supporting our team, and partnering with our local community to ensure that your time with us is enjoyable, memorable, and truly worthwhile.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735074" y="1028700"/>
            <a:ext cx="8552926" cy="4627187"/>
            <a:chOff x="0" y="0"/>
            <a:chExt cx="2726186" cy="14748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26186" cy="1474884"/>
            </a:xfrm>
            <a:custGeom>
              <a:avLst/>
              <a:gdLst/>
              <a:ahLst/>
              <a:cxnLst/>
              <a:rect l="l" t="t" r="r" b="b"/>
              <a:pathLst>
                <a:path w="2726186" h="1474884">
                  <a:moveTo>
                    <a:pt x="0" y="0"/>
                  </a:moveTo>
                  <a:lnTo>
                    <a:pt x="2726186" y="0"/>
                  </a:lnTo>
                  <a:lnTo>
                    <a:pt x="2726186" y="1474884"/>
                  </a:lnTo>
                  <a:lnTo>
                    <a:pt x="0" y="1474884"/>
                  </a:lnTo>
                  <a:close/>
                </a:path>
              </a:pathLst>
            </a:custGeom>
            <a:blipFill>
              <a:blip r:embed="rId2"/>
              <a:stretch>
                <a:fillRect t="-19315" b="-19315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2664588" y="3229985"/>
            <a:ext cx="8304272" cy="2056403"/>
            <a:chOff x="0" y="0"/>
            <a:chExt cx="2187133" cy="54160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87133" cy="541604"/>
            </a:xfrm>
            <a:custGeom>
              <a:avLst/>
              <a:gdLst/>
              <a:ahLst/>
              <a:cxnLst/>
              <a:rect l="l" t="t" r="r" b="b"/>
              <a:pathLst>
                <a:path w="2187133" h="541604">
                  <a:moveTo>
                    <a:pt x="0" y="0"/>
                  </a:moveTo>
                  <a:lnTo>
                    <a:pt x="2187133" y="0"/>
                  </a:lnTo>
                  <a:lnTo>
                    <a:pt x="2187133" y="541604"/>
                  </a:lnTo>
                  <a:lnTo>
                    <a:pt x="0" y="541604"/>
                  </a:lnTo>
                  <a:close/>
                </a:path>
              </a:pathLst>
            </a:custGeom>
            <a:solidFill>
              <a:srgbClr val="1B4D4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187133" cy="579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6294062"/>
            <a:ext cx="16230600" cy="3047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748"/>
              </a:lnSpc>
            </a:pPr>
            <a:r>
              <a:rPr lang="en-US" sz="22748" dirty="0">
                <a:solidFill>
                  <a:srgbClr val="C3AF69"/>
                </a:solidFill>
                <a:latin typeface="Giaza"/>
                <a:ea typeface="Giaza"/>
                <a:cs typeface="Giaza"/>
                <a:sym typeface="Giaza"/>
              </a:rPr>
              <a:t>Thank You!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608AAA-65F7-4F35-A13F-8E8E6ED04E35}"/>
              </a:ext>
            </a:extLst>
          </p:cNvPr>
          <p:cNvSpPr txBox="1"/>
          <p:nvPr/>
        </p:nvSpPr>
        <p:spPr>
          <a:xfrm>
            <a:off x="3200399" y="3619499"/>
            <a:ext cx="7472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Thank you for choosing easy stay—we truly appreciate your trust and look forward to creating more memorable moments with you on your next visit.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0" y="2134285"/>
            <a:ext cx="18288000" cy="7413743"/>
            <a:chOff x="0" y="0"/>
            <a:chExt cx="1866213" cy="195259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66213" cy="1952591"/>
            </a:xfrm>
            <a:custGeom>
              <a:avLst/>
              <a:gdLst/>
              <a:ahLst/>
              <a:cxnLst/>
              <a:rect l="l" t="t" r="r" b="b"/>
              <a:pathLst>
                <a:path w="1866213" h="1952591">
                  <a:moveTo>
                    <a:pt x="0" y="0"/>
                  </a:moveTo>
                  <a:lnTo>
                    <a:pt x="1866213" y="0"/>
                  </a:lnTo>
                  <a:lnTo>
                    <a:pt x="1866213" y="1952591"/>
                  </a:lnTo>
                  <a:lnTo>
                    <a:pt x="0" y="1952591"/>
                  </a:lnTo>
                  <a:close/>
                </a:path>
              </a:pathLst>
            </a:custGeom>
            <a:solidFill>
              <a:srgbClr val="1B4D4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866213" cy="19906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38199" y="4000304"/>
            <a:ext cx="1412661" cy="413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Phone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8199" y="4827251"/>
            <a:ext cx="3733800" cy="2814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123-456-7890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38199" y="5532090"/>
            <a:ext cx="6346963" cy="665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amet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adipiscing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elit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sed do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eiusmod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tempor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incididunt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labore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et dolore magna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aliqua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 Ut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enim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ad minim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33436" y="6761714"/>
            <a:ext cx="2472796" cy="4137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Website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3436" y="7453022"/>
            <a:ext cx="3733800" cy="2814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www.reallygreatsite.com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38199" y="8045936"/>
            <a:ext cx="6051917" cy="6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amet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adipiscing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elit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sed do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eiusmod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tempor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incididunt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labore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et dolore magna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aliqua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 Ut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enim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ad minim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893031" y="4000303"/>
            <a:ext cx="1412661" cy="413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Email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893031" y="4830066"/>
            <a:ext cx="4952892" cy="2814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hello@reallygreatsite.com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893031" y="5532090"/>
            <a:ext cx="6346963" cy="665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amet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adipiscing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elit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sed do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eiusmod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tempor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incididunt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labore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et dolore magna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aliqua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 Ut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enim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ad minim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893031" y="6761714"/>
            <a:ext cx="2213369" cy="4137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Account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893031" y="7458413"/>
            <a:ext cx="3733800" cy="2814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@</a:t>
            </a:r>
            <a:r>
              <a:rPr lang="en-US" sz="24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reallygreatsite</a:t>
            </a:r>
            <a:endParaRPr lang="en-US"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0893031" y="8045936"/>
            <a:ext cx="6051917" cy="6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amet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adipiscing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elit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sed do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eiusmod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tempor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incididunt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ut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labore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et dolore magna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aliqua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 Ut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enim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ad minim </a:t>
            </a:r>
          </a:p>
        </p:txBody>
      </p:sp>
      <p:sp>
        <p:nvSpPr>
          <p:cNvPr id="26" name="TextBox 12">
            <a:extLst>
              <a:ext uri="{FF2B5EF4-FFF2-40B4-BE49-F238E27FC236}">
                <a16:creationId xmlns:a16="http://schemas.microsoft.com/office/drawing/2014/main" id="{310A45DA-14FF-488C-B74D-2BC80188AD73}"/>
              </a:ext>
            </a:extLst>
          </p:cNvPr>
          <p:cNvSpPr txBox="1"/>
          <p:nvPr/>
        </p:nvSpPr>
        <p:spPr>
          <a:xfrm>
            <a:off x="6667553" y="2373334"/>
            <a:ext cx="4952893" cy="910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7053" dirty="0">
                <a:solidFill>
                  <a:srgbClr val="C3AF69"/>
                </a:solidFill>
                <a:latin typeface="Giaza"/>
                <a:ea typeface="Giaza"/>
                <a:cs typeface="Giaza"/>
                <a:sym typeface="Giaza"/>
              </a:rPr>
              <a:t>Our Contact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534</Words>
  <Application>Microsoft Office PowerPoint</Application>
  <PresentationFormat>Custom</PresentationFormat>
  <Paragraphs>51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Giaza</vt:lpstr>
      <vt:lpstr>Calibri</vt:lpstr>
      <vt:lpstr>Arial</vt:lpstr>
      <vt:lpstr>Open Sans</vt:lpstr>
      <vt:lpstr>Symphony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Brown Elegant Hotel Presentation</dc:title>
  <dc:creator>NTG SCHOOL</dc:creator>
  <cp:lastModifiedBy>NTG SCHOOL</cp:lastModifiedBy>
  <cp:revision>14</cp:revision>
  <dcterms:created xsi:type="dcterms:W3CDTF">2006-08-16T00:00:00Z</dcterms:created>
  <dcterms:modified xsi:type="dcterms:W3CDTF">2025-12-17T06:35:22Z</dcterms:modified>
  <dc:identifier>DAG7qO734Sk</dc:identifier>
</cp:coreProperties>
</file>

<file path=docProps/thumbnail.jpeg>
</file>